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4679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c107627bd2768bb913bfc91f7a4af1d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25203" y="0"/>
          <a:ext cx="7521178" cy="6858000"/>
          <a:chOff x="1625203" y="0"/>
          <a:chExt cx="752117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203" y="0"/>
            <a:ext cx="5895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2021-07-07T12:58:47Z</dcterms:created>
  <dcterms:modified xsi:type="dcterms:W3CDTF">2021-07-07T12:58:47Z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