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48389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cd587a22271bc1fa8edd7a5403d0c9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19695"/>
          <a:ext cx="9144000" cy="6439495"/>
          <a:chOff x="0" y="419695"/>
          <a:chExt cx="9144000" cy="643949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95"/>
            <a:ext cx="9144000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2021-07-09T09:25:19Z</dcterms:created>
  <dcterms:modified xsi:type="dcterms:W3CDTF">2021-07-09T09:25:19Z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