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14679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f2bdc1cf03ed0567a7dbcfa0e7872fa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290340"/>
          <a:ext cx="9144000" cy="5567065"/>
          <a:chOff x="0" y="1290340"/>
          <a:chExt cx="9144000" cy="556706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0340"/>
            <a:ext cx="9144000" cy="4276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2021-07-07T12:58:47Z</dcterms:created>
  <dcterms:modified xsi:type="dcterms:W3CDTF">2021-07-07T12:58:47Z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