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170103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b5f2e0d5be9c241056c5e9a4664ee47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688827" y="0"/>
          <a:ext cx="7451452" cy="6858000"/>
          <a:chOff x="1688827" y="0"/>
          <a:chExt cx="7451452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827" y="0"/>
            <a:ext cx="57626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2021-08-03T12:34:04Z</dcterms:created>
  <dcterms:modified xsi:type="dcterms:W3CDTF">2021-08-03T12:34:04Z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