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170103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80d5e382ace5abccce309b17bf4a859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143000" y="0"/>
          <a:ext cx="8001000" cy="6858000"/>
          <a:chOff x="1143000" y="0"/>
          <a:chExt cx="800100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2021-08-03T12:33:50Z</dcterms:created>
  <dcterms:modified xsi:type="dcterms:W3CDTF">2021-08-03T12:33:50Z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