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70103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6449ec8f8ca59e4e7ca453bb5113a3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29011" y="0"/>
          <a:ext cx="7415436" cy="6858000"/>
          <a:chOff x="1729011" y="0"/>
          <a:chExt cx="741543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011" y="0"/>
            <a:ext cx="56864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2021-08-03T12:34:17Z</dcterms:created>
  <dcterms:modified xsi:type="dcterms:W3CDTF">2021-08-03T12:34:17Z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