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170103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c075b8bbb715b10f82716aba60c9ce0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62361" y="0"/>
          <a:ext cx="6681936" cy="6858000"/>
          <a:chOff x="2462361" y="0"/>
          <a:chExt cx="6681936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361" y="0"/>
            <a:ext cx="42195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2021-08-03T12:34:26Z</dcterms:created>
  <dcterms:modified xsi:type="dcterms:W3CDTF">2021-08-03T12:34:26Z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