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7010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0010efe72ca2e8566b75ea04cc9e9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33872" y="0"/>
          <a:ext cx="7810872" cy="6858000"/>
          <a:chOff x="1333872" y="0"/>
          <a:chExt cx="781087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872" y="0"/>
            <a:ext cx="6477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2021-08-03T12:34:35Z</dcterms:created>
  <dcterms:modified xsi:type="dcterms:W3CDTF">2021-08-03T12:34:35Z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