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53ff9889ef7225a4fe9c6e1459dfd5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24160"/>
          <a:ext cx="9144000" cy="6434435"/>
          <a:chOff x="0" y="424160"/>
          <a:chExt cx="9144000" cy="643443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4160"/>
            <a:ext cx="9144000" cy="6010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