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ac5a8c7efba4d952862275a5cce397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00063"/>
          <a:ext cx="9144000" cy="6357938"/>
          <a:chOff x="0" y="500063"/>
          <a:chExt cx="9144000" cy="635793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63"/>
            <a:ext cx="9144000" cy="5857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2021-10-25T13:11:01Z</dcterms:created>
  <dcterms:modified xsi:type="dcterms:W3CDTF">2021-10-25T13:11:01Z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