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db3b3d7816f61abacae7acf8c1612a7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86532" y="0"/>
          <a:ext cx="7958807" cy="6858000"/>
          <a:chOff x="1186532" y="0"/>
          <a:chExt cx="795880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532" y="0"/>
            <a:ext cx="6772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