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bb050bbea963faaa173a583ca424f1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404193" y="0"/>
          <a:ext cx="7738318" cy="6858000"/>
          <a:chOff x="1404193" y="0"/>
          <a:chExt cx="773831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193" y="0"/>
            <a:ext cx="6334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2021-10-25T13:11:02Z</dcterms:created>
  <dcterms:modified xsi:type="dcterms:W3CDTF">2021-10-25T13:11:02Z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