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d67c8d6931dc1a5b6ae012f20b6e564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77728" y="0"/>
          <a:ext cx="6968803" cy="6858000"/>
          <a:chOff x="2177728" y="0"/>
          <a:chExt cx="696880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728" y="0"/>
            <a:ext cx="4791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