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bc2aab0b94ec04ceb71df3f38c9033f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91122" y="0"/>
          <a:ext cx="6953622" cy="6858000"/>
          <a:chOff x="2191122" y="0"/>
          <a:chExt cx="695362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122" y="0"/>
            <a:ext cx="4762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2021-10-25T13:11:02Z</dcterms:created>
  <dcterms:modified xsi:type="dcterms:W3CDTF">2021-10-25T13:11:02Z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