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b1f41a1ce16b1432f1dd91ea0a968a6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11214" y="0"/>
          <a:ext cx="6935614" cy="6858000"/>
          <a:chOff x="2211214" y="0"/>
          <a:chExt cx="693561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214" y="0"/>
            <a:ext cx="47244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2021-10-25T13:11:02Z</dcterms:created>
  <dcterms:modified xsi:type="dcterms:W3CDTF">2021-10-25T13:11:02Z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