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cadede46e1c9171cb08b63709f17b7d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75902"/>
          <a:ext cx="9144000" cy="6781502"/>
          <a:chOff x="0" y="75902"/>
          <a:chExt cx="9144000" cy="678150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902"/>
            <a:ext cx="9144000" cy="670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2021-10-25T13:11:02Z</dcterms:created>
  <dcterms:modified xsi:type="dcterms:W3CDTF">2021-10-25T13:11:02Z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