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01251e53218b4c0b5acfd741653415a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07865" y="0"/>
          <a:ext cx="6932265" cy="6858000"/>
          <a:chOff x="2207865" y="0"/>
          <a:chExt cx="693226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865" y="0"/>
            <a:ext cx="4724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