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ddb942ee60ba5e32e0e3eac100dddb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5442" y="0"/>
          <a:ext cx="9112767" cy="6858000"/>
          <a:chOff x="35442" y="0"/>
          <a:chExt cx="9112767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2" y="0"/>
            <a:ext cx="90773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2021-10-25T13:11:02Z</dcterms:created>
  <dcterms:modified xsi:type="dcterms:W3CDTF">2021-10-25T13:11:02Z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