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d4450219723b1f57addc998886f8f7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88441"/>
          <a:ext cx="9144000" cy="6465391"/>
          <a:chOff x="0" y="388441"/>
          <a:chExt cx="9144000" cy="646539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8441"/>
            <a:ext cx="9144000" cy="6076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