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1d1e31c5cc458a60c7745f0ffb54b12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1295" y="0"/>
          <a:ext cx="9099570" cy="6858000"/>
          <a:chOff x="41295" y="0"/>
          <a:chExt cx="909957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5" y="0"/>
            <a:ext cx="90582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