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4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aa7f96da7485a7c32903210b4595f2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7590" y="0"/>
          <a:ext cx="6995815" cy="6858000"/>
          <a:chOff x="2147590" y="0"/>
          <a:chExt cx="699581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590" y="0"/>
            <a:ext cx="48482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2021-10-25T13:17:30Z</dcterms:created>
  <dcterms:modified xsi:type="dcterms:W3CDTF">2021-10-25T13:17:30Z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