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41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96b111806ee761d157647f941706368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04976" y="0"/>
          <a:ext cx="6838876" cy="6858000"/>
          <a:chOff x="2304976" y="0"/>
          <a:chExt cx="683887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4976" y="0"/>
            <a:ext cx="45339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2021-10-25T13:17:30Z</dcterms:created>
  <dcterms:modified xsi:type="dcterms:W3CDTF">2021-10-25T13:17:30Z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