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4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ba8d55a2e7b47d44d5301d8f1fd92d5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49713" y="0"/>
          <a:ext cx="8998438" cy="6858000"/>
          <a:chOff x="149713" y="0"/>
          <a:chExt cx="899843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13" y="0"/>
            <a:ext cx="88487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2021-10-25T13:17:30Z</dcterms:created>
  <dcterms:modified xsi:type="dcterms:W3CDTF">2021-10-25T13:17:30Z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