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41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f456579e25091ff312a3f8c8977dfc0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88360" y="0"/>
          <a:ext cx="8951360" cy="6858000"/>
          <a:chOff x="188360" y="0"/>
          <a:chExt cx="895136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60" y="0"/>
            <a:ext cx="8763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2021-10-25T13:17:30Z</dcterms:created>
  <dcterms:modified xsi:type="dcterms:W3CDTF">2021-10-25T13:17:30Z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