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4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e7e7e41055f6b5a44ace0eae64c13a8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04517" y="0"/>
          <a:ext cx="6938442" cy="6858000"/>
          <a:chOff x="2204517" y="0"/>
          <a:chExt cx="693844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517" y="0"/>
            <a:ext cx="47339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2021-10-25T13:17:30Z</dcterms:created>
  <dcterms:modified xsi:type="dcterms:W3CDTF">2021-10-25T13:17:30Z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