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4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90091ebb49139d0a79c70b1810b9b2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44136" y="0"/>
          <a:ext cx="9002386" cy="6858000"/>
          <a:chOff x="144136" y="0"/>
          <a:chExt cx="900238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36" y="0"/>
            <a:ext cx="88582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2021-10-25T13:17:30Z</dcterms:created>
  <dcterms:modified xsi:type="dcterms:W3CDTF">2021-10-25T13:17:30Z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