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2418373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b650c2961060a6276a9fc15d62bc7b03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589609" y="0"/>
          <a:ext cx="6552009" cy="6858000"/>
          <a:chOff x="2589609" y="0"/>
          <a:chExt cx="6552009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9609" y="0"/>
            <a:ext cx="39624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5">
  <a:themeElements>
    <a:clrScheme name="Theme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2021-10-25T13:11:01Z</dcterms:created>
  <dcterms:modified xsi:type="dcterms:W3CDTF">2021-10-25T13:11:01Z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