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2e6f87ae946ecbfba4018e8489b1662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68809"/>
          <a:ext cx="9144000" cy="6393359"/>
          <a:chOff x="0" y="468809"/>
          <a:chExt cx="9144000" cy="639335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8809"/>
            <a:ext cx="9144000" cy="5924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2021-10-25T13:11:01Z</dcterms:created>
  <dcterms:modified xsi:type="dcterms:W3CDTF">2021-10-25T13:11:01Z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