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53753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b28b1efe72ee6965ff7cbee1883f945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857250"/>
          <a:ext cx="9144000" cy="6000750"/>
          <a:chOff x="0" y="857250"/>
          <a:chExt cx="9144000" cy="600075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2021-11-08T08:11:51Z</dcterms:created>
  <dcterms:modified xsi:type="dcterms:W3CDTF">2021-11-08T08:11:51Z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