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0f465671888a78230e5ad5fa35d1c67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95660"/>
          <a:ext cx="9144000" cy="5862935"/>
          <a:chOff x="0" y="995660"/>
          <a:chExt cx="9144000" cy="586293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5660"/>
            <a:ext cx="9144000" cy="4867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2021-10-25T13:11:01Z</dcterms:created>
  <dcterms:modified xsi:type="dcterms:W3CDTF">2021-10-25T13:11:01Z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