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e4701e226f71c204c541d22bbca02af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57250"/>
          <a:ext cx="9144000" cy="6000750"/>
          <a:chOff x="0" y="857250"/>
          <a:chExt cx="9144000" cy="600075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2021-10-25T13:11:01Z</dcterms:created>
  <dcterms:modified xsi:type="dcterms:W3CDTF">2021-10-25T13:11:01Z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