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2418373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fae497e53b7b671f7e307bd00fab649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75047"/>
          <a:ext cx="9144000" cy="6480572"/>
          <a:chOff x="0" y="375047"/>
          <a:chExt cx="9144000" cy="6480572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75047"/>
            <a:ext cx="9144000" cy="6105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2021-10-25T13:11:01Z</dcterms:created>
  <dcterms:modified xsi:type="dcterms:W3CDTF">2021-10-25T13:11:01Z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