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8495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cc326ec4df957c7cb2a5384a4d397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5199"/>
          <a:ext cx="9144000" cy="6689824"/>
          <a:chOff x="0" y="165199"/>
          <a:chExt cx="9144000" cy="668982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199"/>
            <a:ext cx="9144000" cy="6524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2021-12-14T10:59:48Z</dcterms:created>
  <dcterms:modified xsi:type="dcterms:W3CDTF">2021-12-14T10:59:48Z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