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84958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ab5d0feaa25c35c6564c665f0a6154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33945"/>
          <a:ext cx="9144000" cy="6725245"/>
          <a:chOff x="0" y="133945"/>
          <a:chExt cx="9144000" cy="672524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945"/>
            <a:ext cx="9144000" cy="6591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2021-12-14T10:59:56Z</dcterms:created>
  <dcterms:modified xsi:type="dcterms:W3CDTF">2021-12-14T10:59:56Z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