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849587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ab375f036104c7fe89a3b47a52e8216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803797"/>
          <a:ext cx="9144000" cy="5051822"/>
          <a:chOff x="0" y="1803797"/>
          <a:chExt cx="9144000" cy="505182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3797"/>
            <a:ext cx="9144000" cy="32480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2021-12-14T11:00:03Z</dcterms:created>
  <dcterms:modified xsi:type="dcterms:W3CDTF">2021-12-14T11:00:03Z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