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84958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d9fef2849c0ce692dbfc2bc6261ad90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2691"/>
          <a:ext cx="9144000" cy="6751141"/>
          <a:chOff x="0" y="102691"/>
          <a:chExt cx="9144000" cy="675114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691"/>
            <a:ext cx="9144000" cy="6648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2021-12-14T11:00:12Z</dcterms:created>
  <dcterms:modified xsi:type="dcterms:W3CDTF">2021-12-14T11:00:12Z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