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69541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6c2dca0d4e28f2efbf3f6a9670b3cf9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638473"/>
          <a:ext cx="9144000" cy="6220123"/>
          <a:chOff x="0" y="638473"/>
          <a:chExt cx="9144000" cy="622012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8473"/>
            <a:ext cx="9144000" cy="55816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2021-11-26T14:44:20Z</dcterms:created>
  <dcterms:modified xsi:type="dcterms:W3CDTF">2021-11-26T14:44:20Z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