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72891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5db939c14d0f0a8e8c8a51aa0b42ee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899158" y="0"/>
          <a:ext cx="6242433" cy="6858000"/>
          <a:chOff x="2899158" y="0"/>
          <a:chExt cx="624243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9158" y="0"/>
            <a:ext cx="33432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2021-11-30T11:47:43Z</dcterms:created>
  <dcterms:modified xsi:type="dcterms:W3CDTF">2021-11-30T11:47:43Z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