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eded14cc495410591f20cfb226112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79512"/>
          <a:ext cx="9144000" cy="6475512"/>
          <a:chOff x="0" y="379512"/>
          <a:chExt cx="9144000" cy="647551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9512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