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42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6bed6e978b1ed849633dd88ac11c0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03195" y="0"/>
          <a:ext cx="6737070" cy="6858000"/>
          <a:chOff x="2403195" y="0"/>
          <a:chExt cx="673707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195" y="0"/>
            <a:ext cx="43338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2021-11-30T10:25:57Z</dcterms:created>
  <dcterms:modified xsi:type="dcterms:W3CDTF">2021-11-30T10:25:57Z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