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d9581148669cd1211cb91e8ddb3df9a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19695"/>
          <a:ext cx="9144000" cy="6439495"/>
          <a:chOff x="0" y="419695"/>
          <a:chExt cx="9144000" cy="643949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9695"/>
            <a:ext cx="9144000" cy="601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