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7289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4c98486d0e33b6942f4447d1173766a10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621854" y="0"/>
          <a:ext cx="7517829" cy="6858000"/>
          <a:chOff x="1621854" y="0"/>
          <a:chExt cx="7517829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854" y="0"/>
            <a:ext cx="58959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2021-11-30T11:47:44Z</dcterms:created>
  <dcterms:modified xsi:type="dcterms:W3CDTF">2021-11-30T11:47:44Z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