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e114b4a5d93a00011353df2085fdb41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216670" y="0"/>
          <a:ext cx="7931795" cy="6858000"/>
          <a:chOff x="1216670" y="0"/>
          <a:chExt cx="793179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670" y="0"/>
            <a:ext cx="6715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