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a6d698656ec03e2f5838c287ecca6dd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549426"/>
          <a:ext cx="9144000" cy="4311551"/>
          <a:chOff x="0" y="2549426"/>
          <a:chExt cx="9144000" cy="431155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9426"/>
            <a:ext cx="9144000" cy="1762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