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74da09e342c7ed95fffc83e6d627cf1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56270"/>
          <a:ext cx="9144000" cy="6699945"/>
          <a:chOff x="0" y="156270"/>
          <a:chExt cx="9144000" cy="669994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6270"/>
            <a:ext cx="9144000" cy="65436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