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d8641af66e8ef62d82de079b061edb7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303859"/>
          <a:ext cx="9144000" cy="4551759"/>
          <a:chOff x="0" y="2303859"/>
          <a:chExt cx="9144000" cy="455175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3859"/>
            <a:ext cx="9144000" cy="224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