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5b361f99894eaeb80676f1cd04637d9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9011" y="0"/>
          <a:ext cx="9042986" cy="6858000"/>
          <a:chOff x="99011" y="0"/>
          <a:chExt cx="904298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1" y="0"/>
            <a:ext cx="8943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