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f60302fcaaa496fdb6d8ae39dfad0a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160984"/>
          <a:ext cx="9144000" cy="4694634"/>
          <a:chOff x="0" y="2160984"/>
          <a:chExt cx="9144000" cy="469463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60984"/>
            <a:ext cx="9144000" cy="2533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