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72891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fdc2e25cef496a7840acc39acc26e07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79512"/>
          <a:ext cx="9144000" cy="6475512"/>
          <a:chOff x="0" y="379512"/>
          <a:chExt cx="9144000" cy="6475512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9512"/>
            <a:ext cx="9144000" cy="6096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2021-11-30T11:47:43Z</dcterms:created>
  <dcterms:modified xsi:type="dcterms:W3CDTF">2021-11-30T11:47:43Z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