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2c346519a628e6c8b5f17178feb24f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84703" y="0"/>
          <a:ext cx="8857203" cy="6858000"/>
          <a:chOff x="284703" y="0"/>
          <a:chExt cx="885720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03" y="0"/>
            <a:ext cx="8572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